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56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44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2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A3F3-32CD-4A2D-BA14-D53DBEC5B6D0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6EF9-DBAB-4DB2-BD5A-5FCFB3A32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A3F3-32CD-4A2D-BA14-D53DBEC5B6D0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6EF9-DBAB-4DB2-BD5A-5FCFB3A32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A3F3-32CD-4A2D-BA14-D53DBEC5B6D0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6EF9-DBAB-4DB2-BD5A-5FCFB3A32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A3F3-32CD-4A2D-BA14-D53DBEC5B6D0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6EF9-DBAB-4DB2-BD5A-5FCFB3A32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A3F3-32CD-4A2D-BA14-D53DBEC5B6D0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6EF9-DBAB-4DB2-BD5A-5FCFB3A32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A3F3-32CD-4A2D-BA14-D53DBEC5B6D0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6EF9-DBAB-4DB2-BD5A-5FCFB3A32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A3F3-32CD-4A2D-BA14-D53DBEC5B6D0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6EF9-DBAB-4DB2-BD5A-5FCFB3A32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A3F3-32CD-4A2D-BA14-D53DBEC5B6D0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6EF9-DBAB-4DB2-BD5A-5FCFB3A32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A3F3-32CD-4A2D-BA14-D53DBEC5B6D0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6EF9-DBAB-4DB2-BD5A-5FCFB3A32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A3F3-32CD-4A2D-BA14-D53DBEC5B6D0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6EF9-DBAB-4DB2-BD5A-5FCFB3A32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A3F3-32CD-4A2D-BA14-D53DBEC5B6D0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E6EF9-DBAB-4DB2-BD5A-5FCFB3A32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3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2A3F3-32CD-4A2D-BA14-D53DBEC5B6D0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E6EF9-DBAB-4DB2-BD5A-5FCFB3A32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3000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y%20classroom.pptx" TargetMode="External"/><Relationship Id="rId2" Type="http://schemas.openxmlformats.org/officeDocument/2006/relationships/slideLayout" Target="../slideLayouts/slideLayout9.xml"/><Relationship Id="rId1" Type="http://schemas.openxmlformats.org/officeDocument/2006/relationships/audio" Target="../media/audio1.wav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9.xml"/><Relationship Id="rId1" Type="http://schemas.openxmlformats.org/officeDocument/2006/relationships/audio" Target="../media/audio2.wav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9.xml"/><Relationship Id="rId1" Type="http://schemas.openxmlformats.org/officeDocument/2006/relationships/audio" Target="../media/audio3.wav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5.wav"/><Relationship Id="rId1" Type="http://schemas.openxmlformats.org/officeDocument/2006/relationships/audio" Target="../media/audio4.wav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6.wav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7.wav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8.wav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/>
      </p:sp>
      <p:pic>
        <p:nvPicPr>
          <p:cNvPr id="3" name="Picture 4" descr="picnic table">
            <a:hlinkClick r:id="rId3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8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/>
          <a:stretch>
            <a:fillRect/>
          </a:stretch>
        </p:blipFill>
        <p:spPr>
          <a:xfrm>
            <a:off x="4500562" y="328612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2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idx="1"/>
          </p:nvPr>
        </p:nvSpPr>
        <p:spPr/>
      </p:sp>
      <p:pic>
        <p:nvPicPr>
          <p:cNvPr id="6152" name="Picture 8" descr="old chair at fort wilkens state park michig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072554" cy="6858000"/>
          </a:xfrm>
          <a:prstGeom prst="rect">
            <a:avLst/>
          </a:prstGeom>
          <a:noFill/>
        </p:spPr>
      </p:pic>
      <p:pic>
        <p:nvPicPr>
          <p:cNvPr id="9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2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pic>
        <p:nvPicPr>
          <p:cNvPr id="5122" name="Picture 2" descr="plate school blackboar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458"/>
            <a:ext cx="9144000" cy="6772542"/>
          </a:xfrm>
          <a:prstGeom prst="rect">
            <a:avLst/>
          </a:prstGeom>
          <a:noFill/>
        </p:spPr>
      </p:pic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5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ancient wooden windo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366" y="0"/>
            <a:ext cx="8929790" cy="6858000"/>
          </a:xfrm>
          <a:prstGeom prst="rect">
            <a:avLst/>
          </a:prstGeom>
          <a:noFill/>
        </p:spPr>
      </p:pic>
      <p:pic>
        <p:nvPicPr>
          <p:cNvPr id="10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" name="Recorded Sound">
            <a:hlinkClick r:id="" action="ppaction://media"/>
          </p:cNvPr>
          <p:cNvPicPr>
            <a:picLocks noRot="1" noChangeAspect="1"/>
          </p:cNvPicPr>
          <p:nvPr>
            <a:wavAudioFile r:embed="rId2" name="Recorded Sound"/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4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65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old castle g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32" cy="6858000"/>
          </a:xfrm>
          <a:prstGeom prst="rect">
            <a:avLst/>
          </a:prstGeom>
          <a:noFill/>
        </p:spPr>
      </p:pic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4"/>
          <a:stretch>
            <a:fillRect/>
          </a:stretch>
        </p:blipFill>
        <p:spPr>
          <a:xfrm>
            <a:off x="4357686" y="328612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ooden photo fr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2" y="35665"/>
            <a:ext cx="9144072" cy="6822335"/>
          </a:xfrm>
          <a:prstGeom prst="rect">
            <a:avLst/>
          </a:prstGeom>
          <a:noFill/>
        </p:spPr>
      </p:pic>
      <p:pic>
        <p:nvPicPr>
          <p:cNvPr id="4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cycle b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37031"/>
            <a:ext cx="9219357" cy="6820969"/>
          </a:xfrm>
          <a:prstGeom prst="rect">
            <a:avLst/>
          </a:prstGeom>
          <a:noFill/>
        </p:spPr>
      </p:pic>
      <p:pic>
        <p:nvPicPr>
          <p:cNvPr id="3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4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0</Words>
  <Application>Microsoft Office PowerPoint</Application>
  <PresentationFormat>On-screen Show (4:3)</PresentationFormat>
  <Paragraphs>0</Paragraphs>
  <Slides>7</Slides>
  <Notes>0</Notes>
  <HiddenSlides>0</HiddenSlides>
  <MMClips>8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8</cp:revision>
  <dcterms:created xsi:type="dcterms:W3CDTF">2017-10-08T11:53:43Z</dcterms:created>
  <dcterms:modified xsi:type="dcterms:W3CDTF">2017-10-08T12:57:03Z</dcterms:modified>
</cp:coreProperties>
</file>